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732A-2F68-44BE-84FA-A77669415BAD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82BC-9569-4C5D-B132-526ECFB3CA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732A-2F68-44BE-84FA-A77669415BAD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82BC-9569-4C5D-B132-526ECFB3CA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732A-2F68-44BE-84FA-A77669415BAD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82BC-9569-4C5D-B132-526ECFB3CA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732A-2F68-44BE-84FA-A77669415BAD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82BC-9569-4C5D-B132-526ECFB3CA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732A-2F68-44BE-84FA-A77669415BAD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82BC-9569-4C5D-B132-526ECFB3CA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732A-2F68-44BE-84FA-A77669415BAD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82BC-9569-4C5D-B132-526ECFB3CA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732A-2F68-44BE-84FA-A77669415BAD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82BC-9569-4C5D-B132-526ECFB3CA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732A-2F68-44BE-84FA-A77669415BAD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82BC-9569-4C5D-B132-526ECFB3CA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732A-2F68-44BE-84FA-A77669415BAD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82BC-9569-4C5D-B132-526ECFB3CA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732A-2F68-44BE-84FA-A77669415BAD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82BC-9569-4C5D-B132-526ECFB3CA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732A-2F68-44BE-84FA-A77669415BAD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82BC-9569-4C5D-B132-526ECFB3CA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A732A-2F68-44BE-84FA-A77669415BAD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D82BC-9569-4C5D-B132-526ECFB3CA1C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914400" y="1500174"/>
            <a:ext cx="7943880" cy="3500462"/>
          </a:xfrm>
        </p:spPr>
        <p:txBody>
          <a:bodyPr>
            <a:normAutofit/>
          </a:bodyPr>
          <a:lstStyle/>
          <a:p>
            <a:r>
              <a:rPr lang="ar-IQ" dirty="0" smtClean="0">
                <a:solidFill>
                  <a:srgbClr val="FF0000"/>
                </a:solidFill>
                <a:latin typeface="Aharoni" pitchFamily="2" charset="-79"/>
              </a:rPr>
              <a:t>فحوصات الكاشي </a:t>
            </a:r>
            <a:r>
              <a:rPr lang="en-US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Tiles Tests</a:t>
            </a:r>
            <a:r>
              <a:rPr lang="ar-IQ" dirty="0" smtClean="0">
                <a:latin typeface="Aharoni" pitchFamily="2" charset="-79"/>
              </a:rPr>
              <a:t/>
            </a:r>
            <a:br>
              <a:rPr lang="ar-IQ" dirty="0" smtClean="0">
                <a:latin typeface="Aharoni" pitchFamily="2" charset="-79"/>
              </a:rPr>
            </a:br>
            <a:r>
              <a:rPr lang="ar-IQ" dirty="0" smtClean="0">
                <a:latin typeface="Aharoni" pitchFamily="2" charset="-79"/>
              </a:rPr>
              <a:t/>
            </a:r>
            <a:br>
              <a:rPr lang="ar-IQ" dirty="0" smtClean="0">
                <a:latin typeface="Aharoni" pitchFamily="2" charset="-79"/>
              </a:rPr>
            </a:br>
            <a:r>
              <a:rPr lang="ar-IQ" dirty="0" smtClean="0">
                <a:latin typeface="Aharoni" pitchFamily="2" charset="-79"/>
              </a:rPr>
              <a:t>التجربة الثانية </a:t>
            </a:r>
            <a:br>
              <a:rPr lang="ar-IQ" dirty="0" smtClean="0">
                <a:latin typeface="Aharoni" pitchFamily="2" charset="-79"/>
              </a:rPr>
            </a:br>
            <a:r>
              <a:rPr lang="ar-IQ" dirty="0" smtClean="0">
                <a:latin typeface="Aharoni" pitchFamily="2" charset="-79"/>
              </a:rPr>
              <a:t>فحص الامتصاص الكلي للكاشي</a:t>
            </a:r>
            <a:br>
              <a:rPr lang="ar-IQ" dirty="0" smtClean="0">
                <a:latin typeface="Aharoni" pitchFamily="2" charset="-79"/>
              </a:rPr>
            </a:b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Total Absorption Test for Tile</a:t>
            </a:r>
            <a:endParaRPr lang="ar-IQ" dirty="0">
              <a:latin typeface="Aharoni" pitchFamily="2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57166"/>
            <a:ext cx="7572428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9" y="714356"/>
            <a:ext cx="7858180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</Words>
  <Application>Microsoft Office PowerPoint</Application>
  <PresentationFormat>عرض على الشاشة (3:4)‏</PresentationFormat>
  <Paragraphs>1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فحوصات الكاشي Tiles Tests  التجربة الثانية  فحص الامتصاص الكلي للكاشي  Total Absorption Test for Tile</vt:lpstr>
      <vt:lpstr>الشريحة 2</vt:lpstr>
      <vt:lpstr>الشريحة 3</vt:lpstr>
    </vt:vector>
  </TitlesOfParts>
  <Company>SACC - ANAS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فحوصات الكاشي Tiles Tests  التجربة الثانية  فحص الامتصاص للكاشي  Total Absorption Test for Tile</dc:title>
  <dc:creator>DR.Ahmed Saker 2O14</dc:creator>
  <cp:lastModifiedBy>DR.Ahmed Saker 2O14</cp:lastModifiedBy>
  <cp:revision>3</cp:revision>
  <dcterms:created xsi:type="dcterms:W3CDTF">2018-11-10T10:36:06Z</dcterms:created>
  <dcterms:modified xsi:type="dcterms:W3CDTF">2018-11-10T10:43:57Z</dcterms:modified>
</cp:coreProperties>
</file>